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02d51de2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02d51d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02d51de2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02d51d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02d51de2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02d51d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02d51de2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02d51d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02d51de2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02d51de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02d51d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02d51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02d51de2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02d51d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02d51de2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02d51de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02d51de2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02d51d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02d51de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02d51de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02d51de2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02d51d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02d51de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02d51d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02d51de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02d51d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02d51de2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02d51d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02d51de2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02d51d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02d51de2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02d51de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02d51de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02d51d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udinei-daitx.github.io/airfoil-self-noise-predicti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5150" y="1065825"/>
            <a:ext cx="7763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prediction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334850" y="2849400"/>
            <a:ext cx="66015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SCS3253 - Machine Learning Project - Group 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features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50" y="63000"/>
            <a:ext cx="5087476" cy="49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PCA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50" y="1846125"/>
            <a:ext cx="4467375" cy="30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T-SNE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925" y="1851950"/>
            <a:ext cx="5227925" cy="3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 Selection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Transformations and </a:t>
            </a:r>
            <a:r>
              <a:rPr lang="pt-BR"/>
              <a:t>tuning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Quantile transformer: This method transforms the features to follow a uniform or a normal distribution.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Max Abs scaler: Scale each feature by its maximum absolute value.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Standard scaler: Standardize features by removing the mean and scaling to unit variance.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GridSearchCV: Exhaustive search over specified parameter values for an estimator.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 Selection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621975" y="1858800"/>
            <a:ext cx="4735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Lasso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Bayesian 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ElasticNet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SVR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GitHub page and project</a:t>
            </a:r>
            <a:endParaRPr/>
          </a:p>
        </p:txBody>
      </p:sp>
      <p:sp>
        <p:nvSpPr>
          <p:cNvPr id="164" name="Google Shape;164;p28">
            <a:hlinkClick r:id="rId3"/>
          </p:cNvPr>
          <p:cNvSpPr/>
          <p:nvPr/>
        </p:nvSpPr>
        <p:spPr>
          <a:xfrm>
            <a:off x="4437525" y="1871375"/>
            <a:ext cx="3305700" cy="114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the code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544328" y="3160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Results</a:t>
            </a:r>
            <a:endParaRPr sz="300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328" y="316000"/>
            <a:ext cx="5805122" cy="465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88%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best accuracy using a neural network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581525" y="2049675"/>
            <a:ext cx="4761900" cy="17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Scikit-learn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Conclusions &amp; Recommendations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291075" y="1919075"/>
            <a:ext cx="846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Epsilon-Support Vector Regression (SVR)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          R square score = 0.80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 model  is predicting  well the entire range of sound level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                    R square score = 0.88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Thank you</a:t>
            </a:r>
            <a:endParaRPr/>
          </a:p>
        </p:txBody>
      </p:sp>
      <p:pic>
        <p:nvPicPr>
          <p:cNvPr descr="Imagem em preto e branco de corrimão de escada fora da água em uma plataforma flutuante" id="194" name="Google Shape;194;p33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NASA data set comprises different size NACA 0012 airfoils at various wind tunnel speeds and angles of attack.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The span of the airfoil and the observer position were the same in all of the experiments.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18903" l="0" r="29750" t="0"/>
          <a:stretch/>
        </p:blipFill>
        <p:spPr>
          <a:xfrm>
            <a:off x="4694250" y="1919075"/>
            <a:ext cx="4364525" cy="29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71900" y="4460375"/>
            <a:ext cx="4100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2250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NASA data set was obtained from a series of aerodynamic and acoustic tests of two and three-dimensional airfoil blade sections.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1690"/>
          <a:stretch/>
        </p:blipFill>
        <p:spPr>
          <a:xfrm>
            <a:off x="3244550" y="1919063"/>
            <a:ext cx="5041399" cy="2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421925" y="4348325"/>
            <a:ext cx="8475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Objective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96415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Investigating the associations among all features and target.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Practicing data preprocessing.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Searching for the better fitting model.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Attributes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8" y="499775"/>
            <a:ext cx="5805123" cy="424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target</a:t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1355900" y="4839925"/>
            <a:ext cx="6152700" cy="1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https://www.neuraldesigner.com/learning/examples/airfoil-self-noise-prediction#ModelSelection</a:t>
            </a:r>
            <a:endParaRPr sz="10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75" y="1909150"/>
            <a:ext cx="5861550" cy="2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